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11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44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106059" y="900000"/>
            <a:ext cx="1980000" cy="324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106059" y="900000"/>
            <a:ext cx="198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C9A84C"/>
                </a:solidFill>
                <a:latin typeface="Calibri"/>
              </a:rPr>
              <a:t>Skool Community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0000" y="1512000"/>
            <a:ext cx="10752119" cy="12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C9A84C"/>
                </a:solidFill>
                <a:latin typeface="Calibri"/>
              </a:rPr>
              <a:t>Ai4Managers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0000" y="2951999"/>
            <a:ext cx="10032119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FAF8F5"/>
                </a:solidFill>
                <a:latin typeface="Calibri"/>
              </a:rPr>
              <a:t>La comunidad donde managers reales aprenden IA real</a:t>
            </a:r>
          </a:p>
        </p:txBody>
      </p:sp>
      <p:sp>
        <p:nvSpPr>
          <p:cNvPr id="7" name="Rectangle 6"/>
          <p:cNvSpPr/>
          <p:nvPr/>
        </p:nvSpPr>
        <p:spPr>
          <a:xfrm>
            <a:off x="4320000" y="3780000"/>
            <a:ext cx="3552120" cy="25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800000" y="4140000"/>
            <a:ext cx="2700000" cy="792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800000" y="4140000"/>
            <a:ext cx="27000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AF8F5"/>
                </a:solidFill>
                <a:latin typeface="Calibri"/>
              </a:rPr>
              <a:t>500+ Managers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20000" y="4140000"/>
            <a:ext cx="2700000" cy="792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220000" y="4140000"/>
            <a:ext cx="27000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AF8F5"/>
                </a:solidFill>
                <a:latin typeface="Calibri"/>
              </a:rPr>
              <a:t>7 Módulos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60000" y="4140000"/>
            <a:ext cx="2700000" cy="792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60000" y="4140000"/>
            <a:ext cx="27000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AF8F5"/>
                </a:solidFill>
                <a:latin typeface="Calibri"/>
              </a:rPr>
              <a:t>Casos Reales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6426000"/>
            <a:ext cx="12192119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A8A49F"/>
                </a:solidFill>
                <a:latin typeface="Calibri"/>
              </a:rPr>
              <a:t>ai4managers.net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750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ai4manager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4119" y="180000"/>
            <a:ext cx="2160000" cy="72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44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20000" y="503999"/>
            <a:ext cx="10752119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9A84C"/>
                </a:solidFill>
                <a:latin typeface="Calibri"/>
              </a:rPr>
              <a:t>El problema que resolvemos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152000"/>
            <a:ext cx="64800" cy="2340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00000" y="1404000"/>
            <a:ext cx="144000" cy="144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52000" y="1260000"/>
            <a:ext cx="864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AF8F5"/>
                </a:solidFill>
                <a:latin typeface="Calibri"/>
              </a:rPr>
              <a:t>Los managers quieren usar IA pero no saben por dónde empezar</a:t>
            </a:r>
          </a:p>
        </p:txBody>
      </p:sp>
      <p:sp>
        <p:nvSpPr>
          <p:cNvPr id="7" name="Rectangle 6"/>
          <p:cNvSpPr/>
          <p:nvPr/>
        </p:nvSpPr>
        <p:spPr>
          <a:xfrm>
            <a:off x="900000" y="2196000"/>
            <a:ext cx="144000" cy="144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52000" y="2052000"/>
            <a:ext cx="864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AF8F5"/>
                </a:solidFill>
                <a:latin typeface="Calibri"/>
              </a:rPr>
              <a:t>Las herramientas cambian cada semana — nadie tiene tiempo de seguirles el ritmo</a:t>
            </a:r>
          </a:p>
        </p:txBody>
      </p:sp>
      <p:sp>
        <p:nvSpPr>
          <p:cNvPr id="9" name="Rectangle 8"/>
          <p:cNvSpPr/>
          <p:nvPr/>
        </p:nvSpPr>
        <p:spPr>
          <a:xfrm>
            <a:off x="900000" y="2988000"/>
            <a:ext cx="144000" cy="144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52000" y="2844000"/>
            <a:ext cx="864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AF8F5"/>
                </a:solidFill>
                <a:latin typeface="Calibri"/>
              </a:rPr>
              <a:t>Los cursos técnicos no hablan el idioma de los managers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0000" y="4140000"/>
            <a:ext cx="10752119" cy="1368000"/>
          </a:xfrm>
          <a:prstGeom prst="rect">
            <a:avLst/>
          </a:prstGeom>
          <a:solidFill>
            <a:srgbClr val="2620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20000" y="4140000"/>
            <a:ext cx="90000" cy="136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7999" y="4320000"/>
            <a:ext cx="10320119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C9A84C"/>
                </a:solidFill>
                <a:latin typeface="Calibri"/>
              </a:rPr>
              <a:t>"El 73% de los managers dice que la IA es prioridad
— pero solo el 12% la usa activamente"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44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20000" y="503999"/>
            <a:ext cx="10752119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C9A84C"/>
                </a:solidFill>
                <a:latin typeface="Calibri"/>
              </a:rPr>
              <a:t>Ai4Managers: IA práctica para managers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000" y="1188000"/>
            <a:ext cx="10752119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A8A49F"/>
                </a:solidFill>
                <a:latin typeface="Calibri"/>
              </a:rPr>
              <a:t>Una comunidad de aprendizaje donde cada módulo resuelve
un problema real de gestión usando IA</a:t>
            </a:r>
          </a:p>
        </p:txBody>
      </p:sp>
      <p:sp>
        <p:nvSpPr>
          <p:cNvPr id="5" name="Rectangle 4"/>
          <p:cNvSpPr/>
          <p:nvPr/>
        </p:nvSpPr>
        <p:spPr>
          <a:xfrm>
            <a:off x="720000" y="2340000"/>
            <a:ext cx="3420000" cy="270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2340000"/>
            <a:ext cx="3420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20000" y="2628000"/>
            <a:ext cx="34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C9A84C"/>
                </a:solidFill>
                <a:latin typeface="Calibri"/>
              </a:rPr>
              <a:t>Práctica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4000" y="3240000"/>
            <a:ext cx="3132000" cy="14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FAF8F5"/>
                </a:solidFill>
                <a:latin typeface="Calibri"/>
              </a:rPr>
              <a:t>Casos reales de managers,
no teoría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0" y="2340000"/>
            <a:ext cx="3420000" cy="270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0" y="2340000"/>
            <a:ext cx="3420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628000"/>
            <a:ext cx="34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C9A84C"/>
                </a:solidFill>
                <a:latin typeface="Calibri"/>
              </a:rPr>
              <a:t>Actualizado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16000" y="3240000"/>
            <a:ext cx="3132000" cy="14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FAF8F5"/>
                </a:solidFill>
                <a:latin typeface="Calibri"/>
              </a:rPr>
              <a:t>Contenido que evoluciona
con las herramientas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24000" y="2340000"/>
            <a:ext cx="3420000" cy="270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424000" y="2340000"/>
            <a:ext cx="3420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24000" y="2628000"/>
            <a:ext cx="342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C9A84C"/>
                </a:solidFill>
                <a:latin typeface="Calibri"/>
              </a:rPr>
              <a:t>Comunidad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68000" y="3240000"/>
            <a:ext cx="3132000" cy="14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FAF8F5"/>
                </a:solidFill>
                <a:latin typeface="Calibri"/>
              </a:rPr>
              <a:t>Aprende con peers que
enfrentan los mismos desafíos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44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20000" y="503999"/>
            <a:ext cx="10752119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9A84C"/>
                </a:solidFill>
                <a:latin typeface="Calibri"/>
              </a:rPr>
              <a:t>7 Módulos. De 0 a experto.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368000"/>
            <a:ext cx="5220000" cy="936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368000"/>
            <a:ext cx="79200" cy="93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36000" y="1440000"/>
            <a:ext cx="792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9A84C"/>
                </a:solidFill>
                <a:latin typeface="Calibri"/>
              </a:rPr>
              <a:t>M0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6000" y="1800000"/>
            <a:ext cx="4680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AF8F5"/>
                </a:solidFill>
                <a:latin typeface="Calibri"/>
              </a:rPr>
              <a:t>Fundamentos de IA para Managers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720000" y="2520000"/>
            <a:ext cx="5220000" cy="936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20000" y="2520000"/>
            <a:ext cx="79200" cy="93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36000" y="2592000"/>
            <a:ext cx="792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9A84C"/>
                </a:solidFill>
                <a:latin typeface="Calibri"/>
              </a:rPr>
              <a:t>M1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6000" y="2952000"/>
            <a:ext cx="4680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AF8F5"/>
                </a:solidFill>
                <a:latin typeface="Calibri"/>
              </a:rPr>
              <a:t>Automatización de procesos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0000" y="3672000"/>
            <a:ext cx="5220000" cy="936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20000" y="3672000"/>
            <a:ext cx="79200" cy="93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36000" y="3744000"/>
            <a:ext cx="792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9A84C"/>
                </a:solidFill>
                <a:latin typeface="Calibri"/>
              </a:rPr>
              <a:t>M2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6000" y="4104000"/>
            <a:ext cx="4680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AF8F5"/>
                </a:solidFill>
                <a:latin typeface="Calibri"/>
              </a:rPr>
              <a:t>IA para comunicación y reportes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0000" y="4824000"/>
            <a:ext cx="5220000" cy="936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20000" y="4824000"/>
            <a:ext cx="79200" cy="93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6000" y="4896000"/>
            <a:ext cx="792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9A84C"/>
                </a:solidFill>
                <a:latin typeface="Calibri"/>
              </a:rPr>
              <a:t>M3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6000" y="5256000"/>
            <a:ext cx="4680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AF8F5"/>
                </a:solidFill>
                <a:latin typeface="Calibri"/>
              </a:rPr>
              <a:t>Análisis de datos con IA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660000" y="1368000"/>
            <a:ext cx="5220000" cy="936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660000" y="1368000"/>
            <a:ext cx="79200" cy="93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76000" y="1440000"/>
            <a:ext cx="792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9A84C"/>
                </a:solidFill>
                <a:latin typeface="Calibri"/>
              </a:rPr>
              <a:t>M4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76000" y="1800000"/>
            <a:ext cx="4680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AF8F5"/>
                </a:solidFill>
                <a:latin typeface="Calibri"/>
              </a:rPr>
              <a:t>Gestión de equipos con IA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60000" y="2520000"/>
            <a:ext cx="5220000" cy="936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660000" y="2520000"/>
            <a:ext cx="79200" cy="93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76000" y="2592000"/>
            <a:ext cx="792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9A84C"/>
                </a:solidFill>
                <a:latin typeface="Calibri"/>
              </a:rPr>
              <a:t>M5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76000" y="2952000"/>
            <a:ext cx="4680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AF8F5"/>
                </a:solidFill>
                <a:latin typeface="Calibri"/>
              </a:rPr>
              <a:t>Estrategia e innovación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660000" y="3672000"/>
            <a:ext cx="5220000" cy="936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660000" y="3672000"/>
            <a:ext cx="79200" cy="93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876000" y="3744000"/>
            <a:ext cx="792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9A84C"/>
                </a:solidFill>
                <a:latin typeface="Calibri"/>
              </a:rPr>
              <a:t>M6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76000" y="4104000"/>
            <a:ext cx="4680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AF8F5"/>
                </a:solidFill>
                <a:latin typeface="Calibri"/>
              </a:rPr>
              <a:t>IA Avanzada y casos de uso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44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20000" y="503999"/>
            <a:ext cx="10752119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9A84C"/>
                </a:solidFill>
                <a:latin typeface="Calibri"/>
              </a:rPr>
              <a:t>¿Qué vas a lograr?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440000"/>
            <a:ext cx="4968000" cy="198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440000"/>
            <a:ext cx="4968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00000" y="1728000"/>
            <a:ext cx="46080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AF8F5"/>
                </a:solidFill>
                <a:latin typeface="Calibri"/>
              </a:rPr>
              <a:t>Automatizar tareas repetitivas
en menos de 1 semana</a:t>
            </a:r>
          </a:p>
        </p:txBody>
      </p:sp>
      <p:sp>
        <p:nvSpPr>
          <p:cNvPr id="7" name="Rectangle 6"/>
          <p:cNvSpPr/>
          <p:nvPr/>
        </p:nvSpPr>
        <p:spPr>
          <a:xfrm>
            <a:off x="6048000" y="1440000"/>
            <a:ext cx="4968000" cy="198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048000" y="1440000"/>
            <a:ext cx="4968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28000" y="1728000"/>
            <a:ext cx="46080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AF8F5"/>
                </a:solidFill>
                <a:latin typeface="Calibri"/>
              </a:rPr>
              <a:t>Generar reportes
10x más rápido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0000" y="3671999"/>
            <a:ext cx="4968000" cy="198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20000" y="3671999"/>
            <a:ext cx="4968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00000" y="3959999"/>
            <a:ext cx="46080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AF8F5"/>
                </a:solidFill>
                <a:latin typeface="Calibri"/>
              </a:rPr>
              <a:t>Liderar tu equipo
con datos en tiempo real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48000" y="3671999"/>
            <a:ext cx="4968000" cy="198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048000" y="3671999"/>
            <a:ext cx="4968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28000" y="3959999"/>
            <a:ext cx="46080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AF8F5"/>
                </a:solidFill>
                <a:latin typeface="Calibri"/>
              </a:rPr>
              <a:t>Posicionarte como manager
del futuro en tu organización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44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20000" y="503999"/>
            <a:ext cx="10752119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9A84C"/>
                </a:solidFill>
                <a:latin typeface="Calibri"/>
              </a:rPr>
              <a:t>¿Para quién es Ai4Managers?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620000"/>
            <a:ext cx="3420000" cy="324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620000"/>
            <a:ext cx="3420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64000" y="1871999"/>
            <a:ext cx="396000" cy="39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4000" y="1871999"/>
            <a:ext cx="396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D0D12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4000" y="2412000"/>
            <a:ext cx="3132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C9A84C"/>
                </a:solidFill>
                <a:latin typeface="Calibri"/>
              </a:rPr>
              <a:t>Managers de equipos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4000" y="3060000"/>
            <a:ext cx="3132000" cy="14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AF8F5"/>
                </a:solidFill>
                <a:latin typeface="Calibri"/>
              </a:rPr>
              <a:t>5-50 personas que quieren
ser más eficientes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1620000"/>
            <a:ext cx="3420000" cy="324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0" y="1620000"/>
            <a:ext cx="3420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716000" y="1871999"/>
            <a:ext cx="396000" cy="39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16000" y="1871999"/>
            <a:ext cx="396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D0D12"/>
                </a:solidFill>
                <a:latin typeface="Calibri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16000" y="2412000"/>
            <a:ext cx="3132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C9A84C"/>
                </a:solidFill>
                <a:latin typeface="Calibri"/>
              </a:rPr>
              <a:t>Directivos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16000" y="3060000"/>
            <a:ext cx="3132000" cy="14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AF8F5"/>
                </a:solidFill>
                <a:latin typeface="Calibri"/>
              </a:rPr>
              <a:t>Que necesitan entender IA para
tomar mejores decisiones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424000" y="1620000"/>
            <a:ext cx="3420000" cy="324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424000" y="1620000"/>
            <a:ext cx="3420000" cy="79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568000" y="1871999"/>
            <a:ext cx="396000" cy="396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568000" y="1871999"/>
            <a:ext cx="396000" cy="39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D0D12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68000" y="2412000"/>
            <a:ext cx="3132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C9A84C"/>
                </a:solidFill>
                <a:latin typeface="Calibri"/>
              </a:rPr>
              <a:t>Profesionales en transición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68000" y="3060000"/>
            <a:ext cx="3132000" cy="14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AF8F5"/>
                </a:solidFill>
                <a:latin typeface="Calibri"/>
              </a:rPr>
              <a:t>Hacia roles de
liderazgo digital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44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50000"/>
            <a:ext cx="12192119" cy="432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80000" y="900000"/>
            <a:ext cx="10032119" cy="5040000"/>
          </a:xfrm>
          <a:prstGeom prst="rect">
            <a:avLst/>
          </a:prstGeom>
          <a:solidFill>
            <a:srgbClr val="1A1A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80000" y="900000"/>
            <a:ext cx="10032119" cy="10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80000" y="1440000"/>
            <a:ext cx="10032119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C9A84C"/>
                </a:solidFill>
                <a:latin typeface="Calibri"/>
              </a:rPr>
              <a:t>Sumate a la comunidad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000" y="2448000"/>
            <a:ext cx="9312119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AF8F5"/>
                </a:solidFill>
                <a:latin typeface="Calibri"/>
              </a:rPr>
              <a:t>Más de 500 managers ya están transformando
su forma de trabajar</a:t>
            </a:r>
          </a:p>
        </p:txBody>
      </p:sp>
      <p:sp>
        <p:nvSpPr>
          <p:cNvPr id="8" name="Rectangle 7"/>
          <p:cNvSpPr/>
          <p:nvPr/>
        </p:nvSpPr>
        <p:spPr>
          <a:xfrm>
            <a:off x="3240000" y="3600000"/>
            <a:ext cx="5712120" cy="792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40000" y="3600000"/>
            <a:ext cx="571212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0D0D12"/>
                </a:solidFill>
                <a:latin typeface="Calibri"/>
              </a:rPr>
              <a:t>Accedé ahora  →  ai4managers.net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6192000"/>
            <a:ext cx="10752119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A8A49F"/>
                </a:solidFill>
                <a:latin typeface="Calibri"/>
              </a:rPr>
              <a:t>Ai4Managers — IA práctica para managers reales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